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605" y="1425193"/>
            <a:ext cx="5005324" cy="257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9605" y="4152010"/>
            <a:ext cx="5169408" cy="344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759" y="6627748"/>
            <a:ext cx="4717415" cy="1056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  <a:p>
            <a:pPr marL="12700" marR="12700">
              <a:lnSpc>
                <a:spcPct val="170000"/>
              </a:lnSpc>
              <a:spcBef>
                <a:spcPts val="10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[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[M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[Se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[P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709" y="1101978"/>
            <a:ext cx="5943600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9605" y="3279647"/>
            <a:ext cx="4909566" cy="2486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02945" y="1002741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04800" y="1002741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402945" y="1237741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04800" y="1237741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02945" y="1472437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04800" y="1472437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02945" y="1707133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4800" y="1707133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402945" y="1941829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04800" y="1941829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02945" y="2176602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4800" y="2176602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02945" y="2411297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04800" y="2411297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02945" y="2645993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04800" y="2645993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02945" y="2880690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04800" y="2880690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8210041"/>
            <a:ext cx="3632835" cy="1416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(Make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Direc</a:t>
            </a:r>
            <a:r>
              <a:rPr dirty="0" smtClean="0" sz="2000" spc="-1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ory)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(</a:t>
            </a:r>
            <a:r>
              <a:rPr dirty="0" smtClean="0" sz="2000" spc="-5" b="1">
                <a:latin typeface="Times New Roman"/>
                <a:cs typeface="Times New Roman"/>
              </a:rPr>
              <a:t>m</a:t>
            </a:r>
            <a:r>
              <a:rPr dirty="0" smtClean="0" sz="2000" spc="-15" b="1">
                <a:latin typeface="Times New Roman"/>
                <a:cs typeface="Times New Roman"/>
              </a:rPr>
              <a:t>d</a:t>
            </a:r>
            <a:r>
              <a:rPr dirty="0" smtClean="0" sz="2000" spc="0" b="1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/>
          </a:p>
          <a:p>
            <a:pPr marL="1397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cre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te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ed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IT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1.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pe 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 at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pro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409" y="1101978"/>
            <a:ext cx="6055741" cy="209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9605" y="3357371"/>
            <a:ext cx="4874895" cy="290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02945" y="1002741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04800" y="1002741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402945" y="1237741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04800" y="1237741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02945" y="1472437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04800" y="1472437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02945" y="1707133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4800" y="1707133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402945" y="1941829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04800" y="1941829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02945" y="2176602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4800" y="2176602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02945" y="2411297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04800" y="2411297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02945" y="2645993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04800" y="2645993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02945" y="2880690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04800" y="2880690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402945" y="3115386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4800" y="3115386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1293114"/>
            <a:ext cx="5771515" cy="3293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8100"/>
                </a:solidFill>
                <a:latin typeface="Arial"/>
                <a:cs typeface="Arial"/>
              </a:rPr>
              <a:t>md</a:t>
            </a:r>
            <a:r>
              <a:rPr dirty="0" smtClean="0" sz="14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fr</a:t>
            </a:r>
            <a:r>
              <a:rPr dirty="0" smtClean="0" sz="1400" spc="-20" b="1">
                <a:solidFill>
                  <a:srgbClr val="008100"/>
                </a:solidFill>
                <a:latin typeface="Arial"/>
                <a:cs typeface="Arial"/>
              </a:rPr>
              <a:t>u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it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1610"/>
              </a:lnSpc>
            </a:pPr>
            <a:r>
              <a:rPr dirty="0" smtClean="0" sz="1400" spc="-15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ha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now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creat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ed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ed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.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on</a:t>
            </a:r>
            <a:r>
              <a:rPr dirty="0" smtClean="0" sz="1400" spc="-10">
                <a:latin typeface="Arial"/>
                <a:cs typeface="Arial"/>
              </a:rPr>
              <a:t>'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see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new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IT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dire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until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arry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out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20">
                <a:latin typeface="Arial"/>
                <a:cs typeface="Arial"/>
              </a:rPr>
              <a:t> </a:t>
            </a:r>
            <a:r>
              <a:rPr dirty="0" smtClean="0" sz="1400" spc="-2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ir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 in the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ne</a:t>
            </a:r>
            <a:r>
              <a:rPr dirty="0" smtClean="0" sz="1400" spc="-20">
                <a:latin typeface="Arial"/>
                <a:cs typeface="Arial"/>
              </a:rPr>
              <a:t>x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ste</a:t>
            </a:r>
            <a:r>
              <a:rPr dirty="0" smtClean="0" sz="1400" spc="-15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5880">
              <a:lnSpc>
                <a:spcPts val="1610"/>
              </a:lnSpc>
              <a:spcBef>
                <a:spcPts val="40"/>
              </a:spcBef>
            </a:pPr>
            <a:r>
              <a:rPr dirty="0" smtClean="0" sz="1400" spc="-5">
                <a:latin typeface="Arial"/>
                <a:cs typeface="Arial"/>
              </a:rPr>
              <a:t>2</a:t>
            </a:r>
            <a:r>
              <a:rPr dirty="0" smtClean="0" sz="1400" spc="0">
                <a:latin typeface="Arial"/>
                <a:cs typeface="Arial"/>
              </a:rPr>
              <a:t>.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nfirm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at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u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fully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ated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IT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ect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pe the</a:t>
            </a:r>
            <a:r>
              <a:rPr dirty="0" smtClean="0" sz="1400" spc="0">
                <a:latin typeface="Arial"/>
                <a:cs typeface="Arial"/>
              </a:rPr>
              <a:t> 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 at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 promp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5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ir</a:t>
            </a:r>
            <a:r>
              <a:rPr dirty="0" smtClean="0" sz="14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/p</a:t>
            </a:r>
            <a:endParaRPr sz="1400">
              <a:latin typeface="Arial"/>
              <a:cs typeface="Arial"/>
            </a:endParaRPr>
          </a:p>
          <a:p>
            <a:pPr marL="12700" marR="95885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Arial"/>
                <a:cs typeface="Arial"/>
              </a:rPr>
              <a:t>Look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ough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li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ew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entry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here in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l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st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hould</a:t>
            </a:r>
            <a:r>
              <a:rPr dirty="0" smtClean="0" sz="1400" spc="0">
                <a:latin typeface="Arial"/>
                <a:cs typeface="Arial"/>
              </a:rPr>
              <a:t> look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si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ilar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ing: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3970">
              <a:lnSpc>
                <a:spcPct val="10000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F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R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U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IT</a:t>
            </a:r>
            <a:r>
              <a:rPr dirty="0" smtClean="0" sz="14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&lt;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R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&gt; 0</a:t>
            </a:r>
            <a:r>
              <a:rPr dirty="0" smtClean="0" sz="1400" spc="5" b="1">
                <a:solidFill>
                  <a:srgbClr val="008100"/>
                </a:solidFill>
                <a:latin typeface="Arial"/>
                <a:cs typeface="Arial"/>
              </a:rPr>
              <a:t>9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-</a:t>
            </a:r>
            <a:r>
              <a:rPr dirty="0" smtClean="0" sz="1400" spc="-15" b="1">
                <a:solidFill>
                  <a:srgbClr val="008100"/>
                </a:solidFill>
                <a:latin typeface="Arial"/>
                <a:cs typeface="Arial"/>
              </a:rPr>
              <a:t>2</a:t>
            </a:r>
            <a:r>
              <a:rPr dirty="0" smtClean="0" sz="1400" spc="-5" b="1">
                <a:solidFill>
                  <a:srgbClr val="008100"/>
                </a:solidFill>
                <a:latin typeface="Arial"/>
                <a:cs typeface="Arial"/>
              </a:rPr>
              <a:t>5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-93 12</a:t>
            </a:r>
            <a:r>
              <a:rPr dirty="0" smtClean="0" sz="1400" spc="-15" b="1">
                <a:solidFill>
                  <a:srgbClr val="008100"/>
                </a:solidFill>
                <a:latin typeface="Arial"/>
                <a:cs typeface="Arial"/>
              </a:rPr>
              <a:t>: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09p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7974964"/>
            <a:ext cx="3632835" cy="1305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)</a:t>
            </a:r>
            <a:r>
              <a:rPr dirty="0" smtClean="0" sz="2000" b="1">
                <a:latin typeface="Arial"/>
                <a:cs typeface="Arial"/>
              </a:rPr>
              <a:t>Deleting</a:t>
            </a:r>
            <a:r>
              <a:rPr dirty="0" smtClean="0" sz="2000" spc="-1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a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Direc</a:t>
            </a:r>
            <a:r>
              <a:rPr dirty="0" smtClean="0" sz="2000" spc="5" b="1">
                <a:latin typeface="Arial"/>
                <a:cs typeface="Arial"/>
              </a:rPr>
              <a:t>t</a:t>
            </a:r>
            <a:r>
              <a:rPr dirty="0" smtClean="0" sz="2000" spc="-15" b="1">
                <a:latin typeface="Arial"/>
                <a:cs typeface="Arial"/>
              </a:rPr>
              <a:t>o</a:t>
            </a:r>
            <a:r>
              <a:rPr dirty="0" smtClean="0" sz="2000" spc="10" b="1">
                <a:latin typeface="Arial"/>
                <a:cs typeface="Arial"/>
              </a:rPr>
              <a:t>r</a:t>
            </a:r>
            <a:r>
              <a:rPr dirty="0" smtClean="0" sz="2000" spc="-25" b="1">
                <a:latin typeface="Arial"/>
                <a:cs typeface="Arial"/>
              </a:rPr>
              <a:t>y</a:t>
            </a:r>
            <a:r>
              <a:rPr dirty="0" smtClean="0" sz="2000" spc="0" b="1">
                <a:latin typeface="Arial"/>
                <a:cs typeface="Arial"/>
              </a:rPr>
              <a:t>)</a:t>
            </a:r>
            <a:r>
              <a:rPr dirty="0" smtClean="0" sz="2000" spc="5" b="1">
                <a:latin typeface="Arial"/>
                <a:cs typeface="Arial"/>
              </a:rPr>
              <a:t>(</a:t>
            </a:r>
            <a:r>
              <a:rPr dirty="0" smtClean="0" sz="2000" spc="0" b="1">
                <a:latin typeface="Arial"/>
                <a:cs typeface="Arial"/>
              </a:rPr>
              <a:t>RD)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7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0" b="1">
                <a:latin typeface="Arial"/>
                <a:cs typeface="Arial"/>
              </a:rPr>
              <a:t>o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elete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-10" b="1">
                <a:latin typeface="Arial"/>
                <a:cs typeface="Arial"/>
              </a:rPr>
              <a:t>h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GR</a:t>
            </a:r>
            <a:r>
              <a:rPr dirty="0" smtClean="0" sz="1400" spc="-30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PES 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-10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rect</a:t>
            </a:r>
            <a:r>
              <a:rPr dirty="0" smtClean="0" sz="1400" spc="-20" b="1">
                <a:latin typeface="Arial"/>
                <a:cs typeface="Arial"/>
              </a:rPr>
              <a:t>o</a:t>
            </a:r>
            <a:r>
              <a:rPr dirty="0" smtClean="0" sz="1400" spc="15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b="1">
                <a:solidFill>
                  <a:srgbClr val="008100"/>
                </a:solidFill>
                <a:latin typeface="Arial"/>
                <a:cs typeface="Arial"/>
              </a:rPr>
              <a:t>1.</a:t>
            </a:r>
            <a:r>
              <a:rPr dirty="0" smtClean="0" sz="1400" spc="10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pe 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 at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pro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pt: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8100"/>
                </a:solidFill>
                <a:latin typeface="Arial"/>
                <a:cs typeface="Arial"/>
              </a:rPr>
              <a:t>rd</a:t>
            </a:r>
            <a:r>
              <a:rPr dirty="0" smtClean="0" sz="14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g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ra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p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9605" y="5097779"/>
            <a:ext cx="4176395" cy="201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3671570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  <a:tabLst>
                <a:tab pos="2697480" algn="l"/>
              </a:tabLst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	</a:t>
            </a: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103121"/>
            <a:ext cx="5636895" cy="1028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Arial"/>
                <a:cs typeface="Arial"/>
              </a:rPr>
              <a:t>2.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nfirm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at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u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fully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de</a:t>
            </a:r>
            <a:r>
              <a:rPr dirty="0" smtClean="0" sz="1400" spc="-15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eted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G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AP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pe</a:t>
            </a:r>
            <a:r>
              <a:rPr dirty="0" smtClean="0" sz="1400" spc="0">
                <a:latin typeface="Arial"/>
                <a:cs typeface="Arial"/>
              </a:rPr>
              <a:t> 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 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 </a:t>
            </a:r>
            <a:r>
              <a:rPr dirty="0" smtClean="0" sz="1400" spc="-10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ro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ir</a:t>
            </a:r>
            <a:endParaRPr sz="1400">
              <a:latin typeface="Arial"/>
              <a:cs typeface="Arial"/>
            </a:endParaRPr>
          </a:p>
          <a:p>
            <a:pPr marL="13970">
              <a:lnSpc>
                <a:spcPts val="161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G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APES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tory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should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lon</a:t>
            </a:r>
            <a:r>
              <a:rPr dirty="0" smtClean="0" sz="1400" spc="-15">
                <a:latin typeface="Arial"/>
                <a:cs typeface="Arial"/>
              </a:rPr>
              <a:t>g</a:t>
            </a:r>
            <a:r>
              <a:rPr dirty="0" smtClean="0" sz="1400" spc="0">
                <a:latin typeface="Arial"/>
                <a:cs typeface="Arial"/>
              </a:rPr>
              <a:t>er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appe</a:t>
            </a:r>
            <a:r>
              <a:rPr dirty="0" smtClean="0" sz="1400" spc="-20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d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ect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li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1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5783452"/>
            <a:ext cx="5182870" cy="1132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TREE</a:t>
            </a:r>
            <a:endParaRPr sz="20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  <a:spcBef>
                <a:spcPts val="2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na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curr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dr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98"/>
              </a:spcBef>
            </a:pPr>
            <a:endParaRPr sz="1300"/>
          </a:p>
          <a:p>
            <a:pPr marL="13970">
              <a:lnSpc>
                <a:spcPct val="100000"/>
              </a:lnSpc>
            </a:pPr>
            <a:r>
              <a:rPr dirty="0" smtClean="0" sz="1400" spc="-5" b="1">
                <a:latin typeface="Courier New"/>
                <a:cs typeface="Courier New"/>
              </a:rPr>
              <a:t>tree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9605" y="2281935"/>
            <a:ext cx="5257038" cy="263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57300" y="7105650"/>
            <a:ext cx="4648200" cy="306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228648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60246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460246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691894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691894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923542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923542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155189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155189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386838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386838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618867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618867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850514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850514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082163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082163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313810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313810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545459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545459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777107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777107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008754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008754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240657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240657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72304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703953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703953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935601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935601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167248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167248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398896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398896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630545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630545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862573" y="10160203"/>
            <a:ext cx="231648" cy="129235"/>
          </a:xfrm>
          <a:custGeom>
            <a:avLst/>
            <a:gdLst/>
            <a:ahLst/>
            <a:cxnLst/>
            <a:rect l="l" t="t" r="r" b="b"/>
            <a:pathLst>
              <a:path w="231648" h="129235">
                <a:moveTo>
                  <a:pt x="0" y="129235"/>
                </a:moveTo>
                <a:lnTo>
                  <a:pt x="231648" y="129235"/>
                </a:lnTo>
                <a:lnTo>
                  <a:pt x="23164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862573" y="10347959"/>
            <a:ext cx="231648" cy="39624"/>
          </a:xfrm>
          <a:custGeom>
            <a:avLst/>
            <a:gdLst/>
            <a:ahLst/>
            <a:cxnLst/>
            <a:rect l="l" t="t" r="r" b="b"/>
            <a:pathLst>
              <a:path w="231648" h="39624">
                <a:moveTo>
                  <a:pt x="0" y="39624"/>
                </a:moveTo>
                <a:lnTo>
                  <a:pt x="231648" y="39624"/>
                </a:lnTo>
                <a:lnTo>
                  <a:pt x="23164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759" y="4091558"/>
            <a:ext cx="1839595" cy="713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5100">
              <a:lnSpc>
                <a:spcPct val="100000"/>
              </a:lnSpc>
            </a:pPr>
            <a:r>
              <a:rPr dirty="0" smtClean="0" sz="2000" spc="-5" b="1">
                <a:latin typeface="Courier New"/>
                <a:cs typeface="Courier New"/>
              </a:rPr>
              <a:t>EXIT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ourier New"/>
                <a:cs typeface="Courier New"/>
              </a:rPr>
              <a:t>Exit</a:t>
            </a:r>
            <a:r>
              <a:rPr dirty="0" smtClean="0" sz="1400" spc="0">
                <a:latin typeface="Courier New"/>
                <a:cs typeface="Courier New"/>
              </a:rPr>
              <a:t>s</a:t>
            </a:r>
            <a:r>
              <a:rPr dirty="0" smtClean="0" sz="1400" spc="-5">
                <a:latin typeface="Courier New"/>
                <a:cs typeface="Courier New"/>
              </a:rPr>
              <a:t> th</a:t>
            </a:r>
            <a:r>
              <a:rPr dirty="0" smtClean="0" sz="1400" spc="0">
                <a:latin typeface="Courier New"/>
                <a:cs typeface="Courier New"/>
              </a:rPr>
              <a:t>e</a:t>
            </a:r>
            <a:r>
              <a:rPr dirty="0" smtClean="0" sz="1400" spc="-5">
                <a:latin typeface="Courier New"/>
                <a:cs typeface="Courier New"/>
              </a:rPr>
              <a:t> current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0000" y="4567046"/>
            <a:ext cx="1839595" cy="238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ourier New"/>
                <a:cs typeface="Courier New"/>
              </a:rPr>
              <a:t>comman</a:t>
            </a:r>
            <a:r>
              <a:rPr dirty="0" smtClean="0" sz="1400" spc="0">
                <a:latin typeface="Courier New"/>
                <a:cs typeface="Courier New"/>
              </a:rPr>
              <a:t>d</a:t>
            </a:r>
            <a:r>
              <a:rPr dirty="0" smtClean="0" sz="1400" spc="-5">
                <a:latin typeface="Courier New"/>
                <a:cs typeface="Courier New"/>
              </a:rPr>
              <a:t> processor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9605" y="1102105"/>
            <a:ext cx="4427855" cy="2861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26109" y="4950078"/>
            <a:ext cx="5783326" cy="464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605" y="1101978"/>
            <a:ext cx="2982975" cy="2192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9605" y="3447287"/>
            <a:ext cx="5410073" cy="1975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9605" y="5575299"/>
            <a:ext cx="4711827" cy="2024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9605" y="7752588"/>
            <a:ext cx="3535679" cy="403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49605" y="8308847"/>
            <a:ext cx="5061331" cy="126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075" y="6837044"/>
            <a:ext cx="1784985" cy="406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5" b="1" i="1">
                <a:latin typeface="Calibri"/>
                <a:cs typeface="Calibri"/>
              </a:rPr>
              <a:t>(M</a:t>
            </a:r>
            <a:r>
              <a:rPr dirty="0" smtClean="0" sz="2400" spc="-20" b="1" i="1">
                <a:latin typeface="Calibri"/>
                <a:cs typeface="Calibri"/>
              </a:rPr>
              <a:t>S</a:t>
            </a:r>
            <a:r>
              <a:rPr dirty="0" smtClean="0" sz="2400" spc="-5" b="1" i="1">
                <a:latin typeface="Calibri"/>
                <a:cs typeface="Calibri"/>
              </a:rPr>
              <a:t>-</a:t>
            </a:r>
            <a:r>
              <a:rPr dirty="0" smtClean="0" sz="2400" spc="0" b="1" i="1">
                <a:latin typeface="Calibri"/>
                <a:cs typeface="Calibri"/>
              </a:rPr>
              <a:t>DOS</a:t>
            </a:r>
            <a:r>
              <a:rPr dirty="0" smtClean="0" sz="2400" spc="10" b="1" i="1">
                <a:latin typeface="Calibri"/>
                <a:cs typeface="Calibri"/>
              </a:rPr>
              <a:t>)</a:t>
            </a:r>
            <a:r>
              <a:rPr dirty="0" smtClean="0" sz="2500" spc="5" b="1">
                <a:latin typeface="Arial"/>
                <a:cs typeface="Arial"/>
              </a:rPr>
              <a:t>رم</a:t>
            </a:r>
            <a:r>
              <a:rPr dirty="0" smtClean="0" sz="2500" spc="10" b="1">
                <a:latin typeface="Arial"/>
                <a:cs typeface="Arial"/>
              </a:rPr>
              <a:t>ا</a:t>
            </a:r>
            <a:r>
              <a:rPr dirty="0" smtClean="0" sz="2500" spc="-45" b="1">
                <a:latin typeface="Arial"/>
                <a:cs typeface="Arial"/>
              </a:rPr>
              <a:t>وأ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9605" y="1101978"/>
            <a:ext cx="5786374" cy="528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16380" y="7350125"/>
            <a:ext cx="5134610" cy="285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60246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691894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691894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923542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923542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155189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155189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386838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386838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618867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618867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850514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850514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082163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082163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313810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313810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545459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545459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777107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777107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008754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008754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240657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240657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472304" y="10160203"/>
            <a:ext cx="230124" cy="129235"/>
          </a:xfrm>
          <a:custGeom>
            <a:avLst/>
            <a:gdLst/>
            <a:ahLst/>
            <a:cxnLst/>
            <a:rect l="l" t="t" r="r" b="b"/>
            <a:pathLst>
              <a:path w="230124" h="129235">
                <a:moveTo>
                  <a:pt x="0" y="129235"/>
                </a:moveTo>
                <a:lnTo>
                  <a:pt x="230124" y="129235"/>
                </a:lnTo>
                <a:lnTo>
                  <a:pt x="230124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472304" y="10347959"/>
            <a:ext cx="230124" cy="39624"/>
          </a:xfrm>
          <a:custGeom>
            <a:avLst/>
            <a:gdLst/>
            <a:ahLst/>
            <a:cxnLst/>
            <a:rect l="l" t="t" r="r" b="b"/>
            <a:pathLst>
              <a:path w="230124" h="39624">
                <a:moveTo>
                  <a:pt x="0" y="39624"/>
                </a:moveTo>
                <a:lnTo>
                  <a:pt x="230124" y="39624"/>
                </a:lnTo>
                <a:lnTo>
                  <a:pt x="230124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703953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935601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935601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167248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167248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398896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398896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630545" y="10160203"/>
            <a:ext cx="230428" cy="129235"/>
          </a:xfrm>
          <a:custGeom>
            <a:avLst/>
            <a:gdLst/>
            <a:ahLst/>
            <a:cxnLst/>
            <a:rect l="l" t="t" r="r" b="b"/>
            <a:pathLst>
              <a:path w="230428" h="129235">
                <a:moveTo>
                  <a:pt x="0" y="129235"/>
                </a:moveTo>
                <a:lnTo>
                  <a:pt x="230428" y="129235"/>
                </a:lnTo>
                <a:lnTo>
                  <a:pt x="23042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630545" y="10347959"/>
            <a:ext cx="230428" cy="39624"/>
          </a:xfrm>
          <a:custGeom>
            <a:avLst/>
            <a:gdLst/>
            <a:ahLst/>
            <a:cxnLst/>
            <a:rect l="l" t="t" r="r" b="b"/>
            <a:pathLst>
              <a:path w="230428" h="39624">
                <a:moveTo>
                  <a:pt x="0" y="39624"/>
                </a:moveTo>
                <a:lnTo>
                  <a:pt x="230428" y="39624"/>
                </a:lnTo>
                <a:lnTo>
                  <a:pt x="23042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862573" y="10160203"/>
            <a:ext cx="231648" cy="129235"/>
          </a:xfrm>
          <a:custGeom>
            <a:avLst/>
            <a:gdLst/>
            <a:ahLst/>
            <a:cxnLst/>
            <a:rect l="l" t="t" r="r" b="b"/>
            <a:pathLst>
              <a:path w="231648" h="129235">
                <a:moveTo>
                  <a:pt x="0" y="129235"/>
                </a:moveTo>
                <a:lnTo>
                  <a:pt x="231648" y="129235"/>
                </a:lnTo>
                <a:lnTo>
                  <a:pt x="23164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862573" y="10347959"/>
            <a:ext cx="231648" cy="39624"/>
          </a:xfrm>
          <a:custGeom>
            <a:avLst/>
            <a:gdLst/>
            <a:ahLst/>
            <a:cxnLst/>
            <a:rect l="l" t="t" r="r" b="b"/>
            <a:pathLst>
              <a:path w="231648" h="39624">
                <a:moveTo>
                  <a:pt x="0" y="39624"/>
                </a:moveTo>
                <a:lnTo>
                  <a:pt x="231648" y="39624"/>
                </a:lnTo>
                <a:lnTo>
                  <a:pt x="23164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95746" y="10160203"/>
            <a:ext cx="231648" cy="129235"/>
          </a:xfrm>
          <a:custGeom>
            <a:avLst/>
            <a:gdLst/>
            <a:ahLst/>
            <a:cxnLst/>
            <a:rect l="l" t="t" r="r" b="b"/>
            <a:pathLst>
              <a:path w="231648" h="129235">
                <a:moveTo>
                  <a:pt x="0" y="129235"/>
                </a:moveTo>
                <a:lnTo>
                  <a:pt x="231648" y="129235"/>
                </a:lnTo>
                <a:lnTo>
                  <a:pt x="231648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095746" y="10347959"/>
            <a:ext cx="231648" cy="39624"/>
          </a:xfrm>
          <a:custGeom>
            <a:avLst/>
            <a:gdLst/>
            <a:ahLst/>
            <a:cxnLst/>
            <a:rect l="l" t="t" r="r" b="b"/>
            <a:pathLst>
              <a:path w="231648" h="39624">
                <a:moveTo>
                  <a:pt x="0" y="39624"/>
                </a:moveTo>
                <a:lnTo>
                  <a:pt x="231648" y="39624"/>
                </a:lnTo>
                <a:lnTo>
                  <a:pt x="231648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328917" y="10160203"/>
            <a:ext cx="231647" cy="129235"/>
          </a:xfrm>
          <a:custGeom>
            <a:avLst/>
            <a:gdLst/>
            <a:ahLst/>
            <a:cxnLst/>
            <a:rect l="l" t="t" r="r" b="b"/>
            <a:pathLst>
              <a:path w="231648" h="129235">
                <a:moveTo>
                  <a:pt x="0" y="129235"/>
                </a:moveTo>
                <a:lnTo>
                  <a:pt x="231647" y="129235"/>
                </a:lnTo>
                <a:lnTo>
                  <a:pt x="231647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328917" y="10347959"/>
            <a:ext cx="231647" cy="39624"/>
          </a:xfrm>
          <a:custGeom>
            <a:avLst/>
            <a:gdLst/>
            <a:ahLst/>
            <a:cxnLst/>
            <a:rect l="l" t="t" r="r" b="b"/>
            <a:pathLst>
              <a:path w="231648" h="39624">
                <a:moveTo>
                  <a:pt x="0" y="39624"/>
                </a:moveTo>
                <a:lnTo>
                  <a:pt x="231647" y="39624"/>
                </a:lnTo>
                <a:lnTo>
                  <a:pt x="231647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562090" y="10160203"/>
            <a:ext cx="231952" cy="129235"/>
          </a:xfrm>
          <a:custGeom>
            <a:avLst/>
            <a:gdLst/>
            <a:ahLst/>
            <a:cxnLst/>
            <a:rect l="l" t="t" r="r" b="b"/>
            <a:pathLst>
              <a:path w="231952" h="129235">
                <a:moveTo>
                  <a:pt x="0" y="129235"/>
                </a:moveTo>
                <a:lnTo>
                  <a:pt x="231952" y="129235"/>
                </a:lnTo>
                <a:lnTo>
                  <a:pt x="231952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562090" y="10347959"/>
            <a:ext cx="231952" cy="39624"/>
          </a:xfrm>
          <a:custGeom>
            <a:avLst/>
            <a:gdLst/>
            <a:ahLst/>
            <a:cxnLst/>
            <a:rect l="l" t="t" r="r" b="b"/>
            <a:pathLst>
              <a:path w="231952" h="39624">
                <a:moveTo>
                  <a:pt x="0" y="39624"/>
                </a:moveTo>
                <a:lnTo>
                  <a:pt x="231952" y="39624"/>
                </a:lnTo>
                <a:lnTo>
                  <a:pt x="231952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4882514"/>
            <a:ext cx="5559425" cy="2361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Changi</a:t>
            </a:r>
            <a:r>
              <a:rPr dirty="0" smtClean="0" sz="2000" spc="-20" b="1">
                <a:latin typeface="Arial"/>
                <a:cs typeface="Arial"/>
              </a:rPr>
              <a:t>n</a:t>
            </a:r>
            <a:r>
              <a:rPr dirty="0" smtClean="0" sz="2000" spc="0" b="1">
                <a:latin typeface="Arial"/>
                <a:cs typeface="Arial"/>
              </a:rPr>
              <a:t>g </a:t>
            </a:r>
            <a:r>
              <a:rPr dirty="0" smtClean="0" sz="2000" spc="-15" b="1">
                <a:latin typeface="Arial"/>
                <a:cs typeface="Arial"/>
              </a:rPr>
              <a:t>B</a:t>
            </a:r>
            <a:r>
              <a:rPr dirty="0" smtClean="0" sz="2000" spc="0" b="1">
                <a:latin typeface="Arial"/>
                <a:cs typeface="Arial"/>
              </a:rPr>
              <a:t>ack to </a:t>
            </a:r>
            <a:r>
              <a:rPr dirty="0" smtClean="0" sz="2000" spc="-10" b="1">
                <a:latin typeface="Arial"/>
                <a:cs typeface="Arial"/>
              </a:rPr>
              <a:t>t</a:t>
            </a:r>
            <a:r>
              <a:rPr dirty="0" smtClean="0" sz="2000" spc="0" b="1">
                <a:latin typeface="Arial"/>
                <a:cs typeface="Arial"/>
              </a:rPr>
              <a:t>he </a:t>
            </a:r>
            <a:r>
              <a:rPr dirty="0" smtClean="0" sz="2000" spc="-10" b="1">
                <a:latin typeface="Arial"/>
                <a:cs typeface="Arial"/>
              </a:rPr>
              <a:t>R</a:t>
            </a:r>
            <a:r>
              <a:rPr dirty="0" smtClean="0" sz="2000" spc="0" b="1">
                <a:latin typeface="Arial"/>
                <a:cs typeface="Arial"/>
              </a:rPr>
              <a:t>oot Dir</a:t>
            </a:r>
            <a:r>
              <a:rPr dirty="0" smtClean="0" sz="2000" spc="-15" b="1">
                <a:latin typeface="Arial"/>
                <a:cs typeface="Arial"/>
              </a:rPr>
              <a:t>e</a:t>
            </a:r>
            <a:r>
              <a:rPr dirty="0" smtClean="0" sz="2000" spc="0" b="1">
                <a:latin typeface="Arial"/>
                <a:cs typeface="Arial"/>
              </a:rPr>
              <a:t>cto</a:t>
            </a:r>
            <a:r>
              <a:rPr dirty="0" smtClean="0" sz="2000" spc="-15" b="1">
                <a:latin typeface="Arial"/>
                <a:cs typeface="Arial"/>
              </a:rPr>
              <a:t>r</a:t>
            </a:r>
            <a:r>
              <a:rPr dirty="0" smtClean="0" sz="2000" spc="0" b="1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12700">
              <a:lnSpc>
                <a:spcPts val="1620"/>
              </a:lnSpc>
              <a:spcBef>
                <a:spcPts val="30"/>
              </a:spcBef>
            </a:pP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20">
                <a:latin typeface="Arial"/>
                <a:cs typeface="Arial"/>
              </a:rPr>
              <a:t>x</a:t>
            </a:r>
            <a:r>
              <a:rPr dirty="0" smtClean="0" sz="1400" spc="0">
                <a:latin typeface="Arial"/>
                <a:cs typeface="Arial"/>
              </a:rPr>
              <a:t>t,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ill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cha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ge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rom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ro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ire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.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0">
                <a:latin typeface="Arial"/>
                <a:cs typeface="Arial"/>
              </a:rPr>
              <a:t> root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dire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ry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</a:t>
            </a:r>
            <a:r>
              <a:rPr dirty="0" smtClean="0" sz="1400" spc="2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ere in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b</a:t>
            </a:r>
            <a:r>
              <a:rPr dirty="0" smtClean="0" sz="1400" spc="0">
                <a:latin typeface="Arial"/>
                <a:cs typeface="Arial"/>
              </a:rPr>
              <a:t>efore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changed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Arial"/>
                <a:cs typeface="Arial"/>
              </a:rPr>
              <a:t>dire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43180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Arial"/>
                <a:cs typeface="Arial"/>
              </a:rPr>
              <a:t>Before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begin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is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ct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on,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k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our 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ro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oo</a:t>
            </a:r>
            <a:r>
              <a:rPr dirty="0" smtClean="0" sz="1400" spc="-10">
                <a:latin typeface="Arial"/>
                <a:cs typeface="Arial"/>
              </a:rPr>
              <a:t>k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 li</a:t>
            </a:r>
            <a:r>
              <a:rPr dirty="0" smtClean="0" sz="1400" spc="5">
                <a:latin typeface="Arial"/>
                <a:cs typeface="Arial"/>
              </a:rPr>
              <a:t>k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C</a:t>
            </a:r>
            <a:r>
              <a:rPr dirty="0" smtClean="0" sz="1400" spc="-15" b="1">
                <a:solidFill>
                  <a:srgbClr val="008100"/>
                </a:solidFill>
                <a:latin typeface="Arial"/>
                <a:cs typeface="Arial"/>
              </a:rPr>
              <a:t>:</a:t>
            </a:r>
            <a:r>
              <a:rPr dirty="0" smtClean="0" sz="1400" spc="5" b="1">
                <a:solidFill>
                  <a:srgbClr val="008100"/>
                </a:solidFill>
                <a:latin typeface="Arial"/>
                <a:cs typeface="Arial"/>
              </a:rPr>
              <a:t>\</a:t>
            </a: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OS&gt;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0" b="1">
                <a:latin typeface="Arial"/>
                <a:cs typeface="Arial"/>
              </a:rPr>
              <a:t>o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c</a:t>
            </a:r>
            <a:r>
              <a:rPr dirty="0" smtClean="0" sz="1400" spc="-10" b="1">
                <a:latin typeface="Arial"/>
                <a:cs typeface="Arial"/>
              </a:rPr>
              <a:t>h</a:t>
            </a:r>
            <a:r>
              <a:rPr dirty="0" smtClean="0" sz="1400" spc="0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0" b="1">
                <a:latin typeface="Arial"/>
                <a:cs typeface="Arial"/>
              </a:rPr>
              <a:t>g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to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-20" b="1">
                <a:latin typeface="Arial"/>
                <a:cs typeface="Arial"/>
              </a:rPr>
              <a:t>h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r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-2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ir</a:t>
            </a:r>
            <a:r>
              <a:rPr dirty="0" smtClean="0" sz="1400" spc="-15" b="1">
                <a:latin typeface="Arial"/>
                <a:cs typeface="Arial"/>
              </a:rPr>
              <a:t>e</a:t>
            </a:r>
            <a:r>
              <a:rPr dirty="0" smtClean="0" sz="1400" spc="0" b="1">
                <a:latin typeface="Arial"/>
                <a:cs typeface="Arial"/>
              </a:rPr>
              <a:t>ct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15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9605" y="1101978"/>
            <a:ext cx="5784723" cy="146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9605" y="3304793"/>
            <a:ext cx="5130292" cy="130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9605" y="7849183"/>
            <a:ext cx="5785358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1293114"/>
            <a:ext cx="5805805" cy="3531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8100"/>
                </a:solidFill>
                <a:latin typeface="Arial"/>
                <a:cs typeface="Arial"/>
              </a:rPr>
              <a:t>cd \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 marR="364490">
              <a:lnSpc>
                <a:spcPts val="1610"/>
              </a:lnSpc>
            </a:pP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ote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sl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sh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t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pe in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 is a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ba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-10">
                <a:latin typeface="Arial"/>
                <a:cs typeface="Arial"/>
              </a:rPr>
              <a:t>k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15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ash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25">
                <a:latin typeface="Arial"/>
                <a:cs typeface="Arial"/>
              </a:rPr>
              <a:t>(</a:t>
            </a:r>
            <a:r>
              <a:rPr dirty="0" smtClean="0" sz="1400" spc="5" b="1">
                <a:latin typeface="Arial"/>
                <a:cs typeface="Arial"/>
              </a:rPr>
              <a:t>\</a:t>
            </a:r>
            <a:r>
              <a:rPr dirty="0" smtClean="0" sz="1400" spc="-15">
                <a:latin typeface="Arial"/>
                <a:cs typeface="Arial"/>
              </a:rPr>
              <a:t>)</a:t>
            </a:r>
            <a:r>
              <a:rPr dirty="0" smtClean="0" sz="1400" spc="0">
                <a:latin typeface="Arial"/>
                <a:cs typeface="Arial"/>
              </a:rPr>
              <a:t>, not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 for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ard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sl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sh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(</a:t>
            </a:r>
            <a:r>
              <a:rPr dirty="0" smtClean="0" sz="1400" spc="5" b="1">
                <a:latin typeface="Arial"/>
                <a:cs typeface="Arial"/>
              </a:rPr>
              <a:t>/</a:t>
            </a:r>
            <a:r>
              <a:rPr dirty="0" smtClean="0" sz="1400" spc="-15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  <a:p>
            <a:pPr marL="12700" marR="13970">
              <a:lnSpc>
                <a:spcPts val="1610"/>
              </a:lnSpc>
              <a:spcBef>
                <a:spcPts val="40"/>
              </a:spcBef>
            </a:pP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ter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hich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ect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are in,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his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al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retur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 the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Arial"/>
                <a:cs typeface="Arial"/>
              </a:rPr>
              <a:t>root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dir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ctory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of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ri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e.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ro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ory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does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ha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e.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mtClean="0" sz="1400">
                <a:latin typeface="Arial"/>
                <a:cs typeface="Arial"/>
              </a:rPr>
              <a:t>si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ply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Arial"/>
                <a:cs typeface="Arial"/>
              </a:rPr>
              <a:t>referred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by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b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ks</a:t>
            </a:r>
            <a:r>
              <a:rPr dirty="0" smtClean="0" sz="1400" spc="-15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ash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5" b="1">
                <a:latin typeface="Arial"/>
                <a:cs typeface="Arial"/>
              </a:rPr>
              <a:t>\</a:t>
            </a:r>
            <a:r>
              <a:rPr dirty="0" smtClean="0" sz="1400" spc="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pr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pt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should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now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lo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k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ke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ing: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solidFill>
                  <a:srgbClr val="008100"/>
                </a:solidFill>
                <a:latin typeface="Arial"/>
                <a:cs typeface="Arial"/>
              </a:rPr>
              <a:t>C</a:t>
            </a:r>
            <a:r>
              <a:rPr dirty="0" smtClean="0" sz="1400" spc="-15" b="1">
                <a:solidFill>
                  <a:srgbClr val="008100"/>
                </a:solidFill>
                <a:latin typeface="Arial"/>
                <a:cs typeface="Arial"/>
              </a:rPr>
              <a:t>:</a:t>
            </a:r>
            <a:r>
              <a:rPr dirty="0" smtClean="0" sz="1400" spc="5" b="1">
                <a:solidFill>
                  <a:srgbClr val="008100"/>
                </a:solidFill>
                <a:latin typeface="Arial"/>
                <a:cs typeface="Arial"/>
              </a:rPr>
              <a:t>\</a:t>
            </a:r>
            <a:r>
              <a:rPr dirty="0" smtClean="0" sz="1400" spc="0" b="1">
                <a:solidFill>
                  <a:srgbClr val="008100"/>
                </a:solidFill>
                <a:latin typeface="Arial"/>
                <a:cs typeface="Arial"/>
              </a:rPr>
              <a:t>&gt;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1839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change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0">
                <a:latin typeface="Times New Roman"/>
                <a:cs typeface="Times New Roman"/>
              </a:rPr>
              <a:t>o</a:t>
            </a:r>
            <a:r>
              <a:rPr dirty="0" smtClean="0" sz="1600" spc="-15">
                <a:latin typeface="Times New Roman"/>
                <a:cs typeface="Times New Roman"/>
              </a:rPr>
              <a:t>m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18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10">
                <a:latin typeface="Times New Roman"/>
                <a:cs typeface="Times New Roman"/>
              </a:rPr>
              <a:t>bdirectory</a:t>
            </a:r>
            <a:r>
              <a:rPr dirty="0" smtClean="0" sz="1600" spc="16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back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parent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director</a:t>
            </a:r>
            <a:r>
              <a:rPr dirty="0" smtClean="0" sz="1600" spc="-20">
                <a:latin typeface="Times New Roman"/>
                <a:cs typeface="Times New Roman"/>
              </a:rPr>
              <a:t>y</a:t>
            </a:r>
            <a:r>
              <a:rPr dirty="0" smtClean="0" sz="1600" spc="-5">
                <a:latin typeface="Times New Roman"/>
                <a:cs typeface="Times New Roman"/>
              </a:rPr>
              <a:t>,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t</a:t>
            </a:r>
            <a:r>
              <a:rPr dirty="0" smtClean="0" sz="1600" spc="-20">
                <a:latin typeface="Times New Roman"/>
                <a:cs typeface="Times New Roman"/>
              </a:rPr>
              <a:t>y</a:t>
            </a:r>
            <a:r>
              <a:rPr dirty="0" smtClean="0" sz="1600" spc="-10">
                <a:latin typeface="Times New Roman"/>
                <a:cs typeface="Times New Roman"/>
              </a:rPr>
              <a:t>pe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ollowing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com</a:t>
            </a:r>
            <a:r>
              <a:rPr dirty="0" smtClean="0" sz="1600" spc="-4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d: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dirty="0" smtClean="0" sz="1600" spc="-10" b="1">
                <a:latin typeface="Courier New"/>
                <a:cs typeface="Courier New"/>
              </a:rPr>
              <a:t>cd..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759" y="8602726"/>
            <a:ext cx="2483485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100" spc="-35" b="1">
                <a:latin typeface="Arial"/>
                <a:cs typeface="Arial"/>
              </a:rPr>
              <a:t>)</a:t>
            </a:r>
            <a:r>
              <a:rPr dirty="0" smtClean="0" sz="2000" spc="-35" b="1" i="1">
                <a:latin typeface="Arial"/>
                <a:cs typeface="Arial"/>
              </a:rPr>
              <a:t>change d</a:t>
            </a:r>
            <a:r>
              <a:rPr dirty="0" smtClean="0" sz="2000" spc="-10" b="1" i="1">
                <a:latin typeface="Arial"/>
                <a:cs typeface="Arial"/>
              </a:rPr>
              <a:t>i</a:t>
            </a:r>
            <a:r>
              <a:rPr dirty="0" smtClean="0" sz="2000" spc="0" b="1" i="1">
                <a:latin typeface="Arial"/>
                <a:cs typeface="Arial"/>
              </a:rPr>
              <a:t>r</a:t>
            </a:r>
            <a:r>
              <a:rPr dirty="0" smtClean="0" sz="2000" spc="-10" b="1" i="1">
                <a:latin typeface="Arial"/>
                <a:cs typeface="Arial"/>
              </a:rPr>
              <a:t>e</a:t>
            </a:r>
            <a:r>
              <a:rPr dirty="0" smtClean="0" sz="2000" spc="0" b="1" i="1">
                <a:latin typeface="Arial"/>
                <a:cs typeface="Arial"/>
              </a:rPr>
              <a:t>cto</a:t>
            </a:r>
            <a:r>
              <a:rPr dirty="0" smtClean="0" sz="2000" spc="-5" b="1" i="1">
                <a:latin typeface="Arial"/>
                <a:cs typeface="Arial"/>
              </a:rPr>
              <a:t>r</a:t>
            </a:r>
            <a:r>
              <a:rPr dirty="0" smtClean="0" sz="2000" spc="0" b="1" i="1">
                <a:latin typeface="Arial"/>
                <a:cs typeface="Arial"/>
              </a:rPr>
              <a:t>(c</a:t>
            </a:r>
            <a:r>
              <a:rPr dirty="0" smtClean="0" sz="2000" spc="-15" b="1" i="1">
                <a:latin typeface="Arial"/>
                <a:cs typeface="Arial"/>
              </a:rPr>
              <a:t>d</a:t>
            </a:r>
            <a:r>
              <a:rPr dirty="0" smtClean="0" sz="2000" spc="0" b="1" i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9125" y="5283834"/>
            <a:ext cx="605726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759" y="597915"/>
            <a:ext cx="4257040" cy="715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7787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598170">
              <a:lnSpc>
                <a:spcPts val="1270"/>
              </a:lnSpc>
              <a:tabLst>
                <a:tab pos="3282950" algn="l"/>
              </a:tabLst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	</a:t>
            </a: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74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cha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ge d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tor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es,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ill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use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cd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59" y="8751061"/>
            <a:ext cx="56953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iew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 ne</a:t>
            </a:r>
            <a:r>
              <a:rPr dirty="0" smtClean="0" sz="1400" spc="-20">
                <a:latin typeface="Arial"/>
                <a:cs typeface="Arial"/>
              </a:rPr>
              <a:t>x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creen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of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for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ti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n,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re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any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key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on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our ke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board.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109" y="3091179"/>
            <a:ext cx="5786374" cy="248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50354" y="5737859"/>
            <a:ext cx="5862320" cy="2561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81025" y="1700529"/>
            <a:ext cx="6057265" cy="139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7824088"/>
            <a:ext cx="4348480" cy="10172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indent="-228600">
              <a:lnSpc>
                <a:spcPct val="100000"/>
              </a:lnSpc>
              <a:buClr>
                <a:srgbClr val="008100"/>
              </a:buClr>
              <a:buFont typeface="Symbol"/>
              <a:buChar char=""/>
              <a:tabLst>
                <a:tab pos="469900" algn="l"/>
              </a:tabLst>
            </a:pPr>
            <a:r>
              <a:rPr dirty="0" smtClean="0" sz="2000" spc="-5" b="1">
                <a:solidFill>
                  <a:srgbClr val="008100"/>
                </a:solidFill>
                <a:latin typeface="Arial"/>
                <a:cs typeface="Arial"/>
              </a:rPr>
              <a:t>VER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dirty="0" smtClean="0" sz="1600" spc="-10">
                <a:latin typeface="Arial"/>
                <a:cs typeface="Arial"/>
              </a:rPr>
              <a:t>The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5">
                <a:latin typeface="Arial"/>
                <a:cs typeface="Arial"/>
              </a:rPr>
              <a:t>foll</a:t>
            </a:r>
            <a:r>
              <a:rPr dirty="0" smtClean="0" sz="1600" spc="0">
                <a:latin typeface="Arial"/>
                <a:cs typeface="Arial"/>
              </a:rPr>
              <a:t>o</a:t>
            </a:r>
            <a:r>
              <a:rPr dirty="0" smtClean="0" sz="1600" spc="-30">
                <a:latin typeface="Arial"/>
                <a:cs typeface="Arial"/>
              </a:rPr>
              <a:t>w</a:t>
            </a:r>
            <a:r>
              <a:rPr dirty="0" smtClean="0" sz="1600" spc="-10">
                <a:latin typeface="Arial"/>
                <a:cs typeface="Arial"/>
              </a:rPr>
              <a:t>ing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15">
                <a:latin typeface="Arial"/>
                <a:cs typeface="Arial"/>
              </a:rPr>
              <a:t>m</a:t>
            </a:r>
            <a:r>
              <a:rPr dirty="0" smtClean="0" sz="1600" spc="0">
                <a:latin typeface="Arial"/>
                <a:cs typeface="Arial"/>
              </a:rPr>
              <a:t>e</a:t>
            </a:r>
            <a:r>
              <a:rPr dirty="0" smtClean="0" sz="1600" spc="-10">
                <a:latin typeface="Arial"/>
                <a:cs typeface="Arial"/>
              </a:rPr>
              <a:t>ssage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appears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o</a:t>
            </a:r>
            <a:r>
              <a:rPr dirty="0" smtClean="0" sz="1600" spc="-10">
                <a:latin typeface="Arial"/>
                <a:cs typeface="Arial"/>
              </a:rPr>
              <a:t>n</a:t>
            </a:r>
            <a:r>
              <a:rPr dirty="0" smtClean="0" sz="1600" spc="10">
                <a:latin typeface="Arial"/>
                <a:cs typeface="Arial"/>
              </a:rPr>
              <a:t> </a:t>
            </a:r>
            <a:r>
              <a:rPr dirty="0" smtClean="0" sz="1600" spc="-30">
                <a:latin typeface="Arial"/>
                <a:cs typeface="Arial"/>
              </a:rPr>
              <a:t>y</a:t>
            </a:r>
            <a:r>
              <a:rPr dirty="0" smtClean="0" sz="1600" spc="-10">
                <a:latin typeface="Arial"/>
                <a:cs typeface="Arial"/>
              </a:rPr>
              <a:t>o</a:t>
            </a:r>
            <a:r>
              <a:rPr dirty="0" smtClean="0" sz="1600" spc="0">
                <a:latin typeface="Arial"/>
                <a:cs typeface="Arial"/>
              </a:rPr>
              <a:t>u</a:t>
            </a:r>
            <a:r>
              <a:rPr dirty="0" smtClean="0" sz="1600" spc="-10">
                <a:latin typeface="Arial"/>
                <a:cs typeface="Arial"/>
              </a:rPr>
              <a:t>r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s</a:t>
            </a:r>
            <a:r>
              <a:rPr dirty="0" smtClean="0" sz="1600" spc="-5">
                <a:latin typeface="Arial"/>
                <a:cs typeface="Arial"/>
              </a:rPr>
              <a:t>c</a:t>
            </a:r>
            <a:r>
              <a:rPr dirty="0" smtClean="0" sz="1600" spc="-10">
                <a:latin typeface="Arial"/>
                <a:cs typeface="Arial"/>
              </a:rPr>
              <a:t>reen: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3970">
              <a:lnSpc>
                <a:spcPct val="100000"/>
              </a:lnSpc>
            </a:pP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M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S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-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D</a:t>
            </a:r>
            <a:r>
              <a:rPr dirty="0" smtClean="0" sz="1600" spc="-25" b="1">
                <a:solidFill>
                  <a:srgbClr val="008100"/>
                </a:solidFill>
                <a:latin typeface="Arial"/>
                <a:cs typeface="Arial"/>
              </a:rPr>
              <a:t>O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S</a:t>
            </a:r>
            <a:r>
              <a:rPr dirty="0" smtClean="0" sz="1600" spc="20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35" b="1">
                <a:solidFill>
                  <a:srgbClr val="008100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rsi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o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n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6.22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3209" y="1101978"/>
            <a:ext cx="61341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26109" y="4148708"/>
            <a:ext cx="5785612" cy="2901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02945" y="1002741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04800" y="1002741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402945" y="1237741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04800" y="1237741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02945" y="1472437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04800" y="1472437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02945" y="1707133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4800" y="1707133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402945" y="1941829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04800" y="1941829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02945" y="2176602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4800" y="2176602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02945" y="2411297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04800" y="2411297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02945" y="2645993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04800" y="2645993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02945" y="2880690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04800" y="2880690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402945" y="3115386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4800" y="3115386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02945" y="3350081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04800" y="3350081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402945" y="3585082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04800" y="3585082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02945" y="3819778"/>
            <a:ext cx="129235" cy="233172"/>
          </a:xfrm>
          <a:custGeom>
            <a:avLst/>
            <a:gdLst/>
            <a:ahLst/>
            <a:cxnLst/>
            <a:rect l="l" t="t" r="r" b="b"/>
            <a:pathLst>
              <a:path w="129235" h="233172">
                <a:moveTo>
                  <a:pt x="0" y="233172"/>
                </a:moveTo>
                <a:lnTo>
                  <a:pt x="129235" y="233172"/>
                </a:lnTo>
                <a:lnTo>
                  <a:pt x="12923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4800" y="3819778"/>
            <a:ext cx="39928" cy="233172"/>
          </a:xfrm>
          <a:custGeom>
            <a:avLst/>
            <a:gdLst/>
            <a:ahLst/>
            <a:cxnLst/>
            <a:rect l="l" t="t" r="r" b="b"/>
            <a:pathLst>
              <a:path w="39928" h="233172">
                <a:moveTo>
                  <a:pt x="0" y="233172"/>
                </a:moveTo>
                <a:lnTo>
                  <a:pt x="39928" y="233172"/>
                </a:lnTo>
                <a:lnTo>
                  <a:pt x="39928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116014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8" y="759459"/>
            <a:ext cx="9867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759" y="5124830"/>
            <a:ext cx="5648960" cy="720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008100"/>
                </a:solidFill>
                <a:latin typeface="Arial"/>
                <a:cs typeface="Arial"/>
              </a:rPr>
              <a:t>CLS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4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T</a:t>
            </a:r>
            <a:r>
              <a:rPr dirty="0" smtClean="0" sz="1600" spc="-20" b="1">
                <a:solidFill>
                  <a:srgbClr val="008100"/>
                </a:solidFill>
                <a:latin typeface="Arial"/>
                <a:cs typeface="Arial"/>
              </a:rPr>
              <a:t>h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e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C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LS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or</a:t>
            </a:r>
            <a:r>
              <a:rPr dirty="0" smtClean="0" sz="1600" spc="10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CL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R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SCR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c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o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m</a:t>
            </a:r>
            <a:r>
              <a:rPr dirty="0" smtClean="0" sz="1600" spc="-25" b="1">
                <a:solidFill>
                  <a:srgbClr val="008100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a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nd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clears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the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te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r</a:t>
            </a:r>
            <a:r>
              <a:rPr dirty="0" smtClean="0" sz="1600" spc="-15" b="1">
                <a:solidFill>
                  <a:srgbClr val="008100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nal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008100"/>
                </a:solidFill>
                <a:latin typeface="Arial"/>
                <a:cs typeface="Arial"/>
              </a:rPr>
              <a:t>scre</a:t>
            </a:r>
            <a:r>
              <a:rPr dirty="0" smtClean="0" sz="1600" spc="0" b="1">
                <a:solidFill>
                  <a:srgbClr val="008100"/>
                </a:solidFill>
                <a:latin typeface="Arial"/>
                <a:cs typeface="Arial"/>
              </a:rPr>
              <a:t>e</a:t>
            </a:r>
            <a:r>
              <a:rPr dirty="0" smtClean="0" sz="1600" spc="15" b="1">
                <a:solidFill>
                  <a:srgbClr val="008100"/>
                </a:solidFill>
                <a:latin typeface="Arial"/>
                <a:cs typeface="Arial"/>
              </a:rPr>
              <a:t>n</a:t>
            </a:r>
            <a:r>
              <a:rPr dirty="0" smtClean="0" sz="1600" spc="-5" b="1">
                <a:solidFill>
                  <a:srgbClr val="0081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9020809"/>
            <a:ext cx="277812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(Rena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ing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-15" b="1">
                <a:latin typeface="Arial"/>
                <a:cs typeface="Arial"/>
              </a:rPr>
              <a:t>F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l</a:t>
            </a:r>
            <a:r>
              <a:rPr dirty="0" smtClean="0" sz="2000" spc="0" b="1">
                <a:latin typeface="Arial"/>
                <a:cs typeface="Arial"/>
              </a:rPr>
              <a:t>e</a:t>
            </a:r>
            <a:r>
              <a:rPr dirty="0" smtClean="0" sz="2000" spc="5" b="1">
                <a:latin typeface="Arial"/>
                <a:cs typeface="Arial"/>
              </a:rPr>
              <a:t>s</a:t>
            </a:r>
            <a:r>
              <a:rPr dirty="0" smtClean="0" sz="2000" spc="0" b="1">
                <a:latin typeface="Arial"/>
                <a:cs typeface="Arial"/>
              </a:rPr>
              <a:t>)(RE</a:t>
            </a:r>
            <a:r>
              <a:rPr dirty="0" smtClean="0" sz="2000" spc="-10" b="1">
                <a:latin typeface="Arial"/>
                <a:cs typeface="Arial"/>
              </a:rPr>
              <a:t>N</a:t>
            </a:r>
            <a:r>
              <a:rPr dirty="0" smtClean="0" sz="2000" spc="0" b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9605" y="1101978"/>
            <a:ext cx="5176012" cy="189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9605" y="6001511"/>
            <a:ext cx="5161026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90" y="608583"/>
            <a:ext cx="681990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4135">
              <a:lnSpc>
                <a:spcPts val="127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ت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15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445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حل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70" b="1">
                <a:solidFill>
                  <a:srgbClr val="0D0D0D"/>
                </a:solidFill>
                <a:latin typeface="Arial"/>
                <a:cs typeface="Arial"/>
              </a:rPr>
              <a:t>ىل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dirty="0" smtClean="0" sz="1100" spc="-13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7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6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حرمل</a:t>
            </a:r>
            <a:r>
              <a:rPr dirty="0" smtClean="0" sz="1100" spc="-6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80" y="597915"/>
            <a:ext cx="3671570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>
              <a:lnSpc>
                <a:spcPct val="100000"/>
              </a:lnSpc>
            </a:pP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40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س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  <a:tabLst>
                <a:tab pos="2697480" algn="l"/>
              </a:tabLst>
            </a:pP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130" b="1">
                <a:solidFill>
                  <a:srgbClr val="0D0D0D"/>
                </a:solidFill>
                <a:latin typeface="Arial"/>
                <a:cs typeface="Arial"/>
              </a:rPr>
              <a:t>يهار</a:t>
            </a:r>
            <a:r>
              <a:rPr dirty="0" smtClean="0" sz="1100" spc="-21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-80" b="1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330" b="1">
                <a:solidFill>
                  <a:srgbClr val="0D0D0D"/>
                </a:solidFill>
                <a:latin typeface="Arial"/>
                <a:cs typeface="Arial"/>
              </a:rPr>
              <a:t>ص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15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-430" b="1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.م	</a:t>
            </a:r>
            <a:r>
              <a:rPr dirty="0" smtClean="0" sz="1100" spc="-185" b="1">
                <a:solidFill>
                  <a:srgbClr val="0D0D0D"/>
                </a:solidFill>
                <a:latin typeface="Arial"/>
                <a:cs typeface="Arial"/>
              </a:rPr>
              <a:t>ةيئا</a:t>
            </a:r>
            <a:r>
              <a:rPr dirty="0" smtClean="0" sz="1100" spc="-440" b="1">
                <a:solidFill>
                  <a:srgbClr val="0D0D0D"/>
                </a:solidFill>
                <a:latin typeface="Arial"/>
                <a:cs typeface="Arial"/>
              </a:rPr>
              <a:t>ب</a:t>
            </a:r>
            <a:r>
              <a:rPr dirty="0" smtClean="0" sz="1100" spc="65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55" b="1">
                <a:solidFill>
                  <a:srgbClr val="0D0D0D"/>
                </a:solidFill>
                <a:latin typeface="Arial"/>
                <a:cs typeface="Arial"/>
              </a:rPr>
              <a:t>ه</a:t>
            </a:r>
            <a:r>
              <a:rPr dirty="0" smtClean="0" sz="1100" spc="-220" b="1">
                <a:solidFill>
                  <a:srgbClr val="0D0D0D"/>
                </a:solidFill>
                <a:latin typeface="Arial"/>
                <a:cs typeface="Arial"/>
              </a:rPr>
              <a:t>ك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-24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dirty="0" smtClean="0" sz="1100" spc="-10" b="1">
                <a:solidFill>
                  <a:srgbClr val="0D0D0D"/>
                </a:solidFill>
                <a:latin typeface="Arial"/>
                <a:cs typeface="Arial"/>
              </a:rPr>
              <a:t>ر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dirty="0" smtClean="0" sz="1100" spc="-325" b="1">
                <a:solidFill>
                  <a:srgbClr val="0D0D0D"/>
                </a:solidFill>
                <a:latin typeface="Arial"/>
                <a:cs typeface="Arial"/>
              </a:rPr>
              <a:t>ق</a:t>
            </a:r>
            <a:r>
              <a:rPr dirty="0" smtClean="0" sz="1100" spc="-245" b="1">
                <a:solidFill>
                  <a:srgbClr val="0D0D0D"/>
                </a:solidFill>
                <a:latin typeface="Arial"/>
                <a:cs typeface="Arial"/>
              </a:rPr>
              <a:t>ل</a:t>
            </a:r>
            <a:r>
              <a:rPr dirty="0" smtClean="0" sz="1100" spc="0" b="1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dirty="0" smtClean="0" sz="1100" spc="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mtClean="0" sz="1100" spc="-15" b="1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dirty="0" smtClean="0" sz="1100" spc="-335" b="1">
                <a:solidFill>
                  <a:srgbClr val="0D0D0D"/>
                </a:solidFill>
                <a:latin typeface="Arial"/>
                <a:cs typeface="Arial"/>
              </a:rPr>
              <a:t>سق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097645"/>
            <a:ext cx="5770880" cy="2288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6510">
              <a:lnSpc>
                <a:spcPct val="959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his s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ction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20">
                <a:latin typeface="Arial"/>
                <a:cs typeface="Arial"/>
              </a:rPr>
              <a:t>x</a:t>
            </a:r>
            <a:r>
              <a:rPr dirty="0" smtClean="0" sz="1400" spc="0">
                <a:latin typeface="Arial"/>
                <a:cs typeface="Arial"/>
              </a:rPr>
              <a:t>plains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ow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les.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ay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ant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rena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file</a:t>
            </a:r>
            <a:r>
              <a:rPr dirty="0" smtClean="0" sz="1400" spc="0">
                <a:latin typeface="Arial"/>
                <a:cs typeface="Arial"/>
              </a:rPr>
              <a:t> if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ation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chang</a:t>
            </a:r>
            <a:r>
              <a:rPr dirty="0" smtClean="0" sz="1400" spc="-20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if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decide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prefer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nother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e.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rena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fil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ill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use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ren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and.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ren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0">
                <a:latin typeface="Arial"/>
                <a:cs typeface="Arial"/>
              </a:rPr>
              <a:t> sta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ds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10">
                <a:latin typeface="Arial"/>
                <a:cs typeface="Arial"/>
              </a:rPr>
              <a:t>"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am</a:t>
            </a:r>
            <a:r>
              <a:rPr dirty="0" smtClean="0" sz="1400" spc="-15" b="1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."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5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hen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use t</a:t>
            </a:r>
            <a:r>
              <a:rPr dirty="0" smtClean="0" sz="1400" spc="-1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ren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</a:t>
            </a:r>
            <a:r>
              <a:rPr dirty="0" smtClean="0" sz="1400" spc="-15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u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u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incl</a:t>
            </a:r>
            <a:r>
              <a:rPr dirty="0" smtClean="0" sz="1400" spc="-1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de</a:t>
            </a:r>
            <a:r>
              <a:rPr dirty="0" smtClean="0" sz="1400" spc="0">
                <a:latin typeface="Arial"/>
                <a:cs typeface="Arial"/>
              </a:rPr>
              <a:t> t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para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ete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12700">
              <a:lnSpc>
                <a:spcPts val="1610"/>
              </a:lnSpc>
              <a:spcBef>
                <a:spcPts val="40"/>
              </a:spcBef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fi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ile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ant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to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sec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nd 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 new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for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f</a:t>
            </a:r>
            <a:r>
              <a:rPr dirty="0" smtClean="0" sz="1400" spc="-15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le.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5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 </a:t>
            </a:r>
            <a:r>
              <a:rPr dirty="0" smtClean="0" sz="1400" spc="-10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5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arate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the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2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na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es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ith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sp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ce.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ren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co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and</a:t>
            </a:r>
            <a:r>
              <a:rPr dirty="0" smtClean="0" sz="1400" spc="0">
                <a:latin typeface="Arial"/>
                <a:cs typeface="Arial"/>
              </a:rPr>
              <a:t> follo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this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tt</a:t>
            </a:r>
            <a:r>
              <a:rPr dirty="0" smtClean="0" sz="1400" spc="-1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rn: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3"/>
              </a:spcBef>
            </a:pPr>
            <a:endParaRPr sz="1000"/>
          </a:p>
          <a:p>
            <a:pPr marL="13970">
              <a:lnSpc>
                <a:spcPct val="100000"/>
              </a:lnSpc>
            </a:pPr>
            <a:r>
              <a:rPr dirty="0" smtClean="0" sz="1600" spc="-10" b="1">
                <a:latin typeface="Arial"/>
                <a:cs typeface="Arial"/>
              </a:rPr>
              <a:t>ren</a:t>
            </a:r>
            <a:r>
              <a:rPr dirty="0" smtClean="0" sz="1600" spc="-10" b="1">
                <a:latin typeface="Arial"/>
                <a:cs typeface="Arial"/>
              </a:rPr>
              <a:t>  </a:t>
            </a:r>
            <a:r>
              <a:rPr dirty="0" smtClean="0" sz="1600" spc="-10" b="1">
                <a:latin typeface="Arial"/>
                <a:cs typeface="Arial"/>
              </a:rPr>
              <a:t>o</a:t>
            </a:r>
            <a:r>
              <a:rPr dirty="0" smtClean="0" sz="1600" spc="0" b="1">
                <a:latin typeface="Arial"/>
                <a:cs typeface="Arial"/>
              </a:rPr>
              <a:t>l</a:t>
            </a:r>
            <a:r>
              <a:rPr dirty="0" smtClean="0" sz="1600" spc="-10" b="1">
                <a:latin typeface="Arial"/>
                <a:cs typeface="Arial"/>
              </a:rPr>
              <a:t>d</a:t>
            </a:r>
            <a:r>
              <a:rPr dirty="0" smtClean="0" sz="1600" spc="-20" b="1">
                <a:latin typeface="Arial"/>
                <a:cs typeface="Arial"/>
              </a:rPr>
              <a:t>n</a:t>
            </a:r>
            <a:r>
              <a:rPr dirty="0" smtClean="0" sz="1600" spc="0" b="1">
                <a:latin typeface="Arial"/>
                <a:cs typeface="Arial"/>
              </a:rPr>
              <a:t>a</a:t>
            </a:r>
            <a:r>
              <a:rPr dirty="0" smtClean="0" sz="1600" spc="-15" b="1">
                <a:latin typeface="Arial"/>
                <a:cs typeface="Arial"/>
              </a:rPr>
              <a:t>me</a:t>
            </a:r>
            <a:r>
              <a:rPr dirty="0" smtClean="0" sz="1600" spc="-1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n</a:t>
            </a:r>
            <a:r>
              <a:rPr dirty="0" smtClean="0" sz="1600" spc="-25" b="1">
                <a:latin typeface="Arial"/>
                <a:cs typeface="Arial"/>
              </a:rPr>
              <a:t>e</a:t>
            </a:r>
            <a:r>
              <a:rPr dirty="0" smtClean="0" sz="1600" spc="10" b="1">
                <a:latin typeface="Arial"/>
                <a:cs typeface="Arial"/>
              </a:rPr>
              <a:t>w</a:t>
            </a:r>
            <a:r>
              <a:rPr dirty="0" smtClean="0" sz="1600" spc="-10" b="1">
                <a:latin typeface="Arial"/>
                <a:cs typeface="Arial"/>
              </a:rPr>
              <a:t>na</a:t>
            </a:r>
            <a:r>
              <a:rPr dirty="0" smtClean="0" sz="1600" spc="-20" b="1">
                <a:latin typeface="Arial"/>
                <a:cs typeface="Arial"/>
              </a:rPr>
              <a:t>m</a:t>
            </a:r>
            <a:r>
              <a:rPr dirty="0" smtClean="0" sz="1600" spc="-10" b="1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5443346"/>
            <a:ext cx="5705475" cy="2989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08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D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TE</a:t>
            </a:r>
            <a:endParaRPr sz="2000">
              <a:latin typeface="Times New Roman"/>
              <a:cs typeface="Times New Roman"/>
            </a:endParaRPr>
          </a:p>
          <a:p>
            <a:pPr marL="12700" marR="27305">
              <a:lnSpc>
                <a:spcPts val="1610"/>
              </a:lnSpc>
              <a:spcBef>
                <a:spcPts val="25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 re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or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e;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60"/>
              </a:lnSpc>
            </a:pPr>
            <a:r>
              <a:rPr dirty="0" smtClean="0" sz="1400" spc="-5" b="1">
                <a:latin typeface="Courier New"/>
                <a:cs typeface="Courier New"/>
              </a:rPr>
              <a:t>DAT</a:t>
            </a:r>
            <a:r>
              <a:rPr dirty="0" smtClean="0" sz="1400" spc="0" b="1">
                <a:latin typeface="Courier New"/>
                <a:cs typeface="Courier New"/>
              </a:rPr>
              <a:t>E</a:t>
            </a:r>
            <a:r>
              <a:rPr dirty="0" smtClean="0" sz="1400" spc="-5" b="1">
                <a:latin typeface="Courier New"/>
                <a:cs typeface="Courier New"/>
              </a:rPr>
              <a:t> [mm</a:t>
            </a:r>
            <a:r>
              <a:rPr dirty="0" smtClean="0" sz="1400" spc="-5" b="1">
                <a:latin typeface="Courier New"/>
                <a:cs typeface="Courier New"/>
              </a:rPr>
              <a:t>-dd</a:t>
            </a:r>
            <a:r>
              <a:rPr dirty="0" smtClean="0" sz="1400" spc="-5" b="1">
                <a:latin typeface="Courier New"/>
                <a:cs typeface="Courier New"/>
              </a:rPr>
              <a:t>-yy]</a:t>
            </a:r>
            <a:endParaRPr sz="1400">
              <a:latin typeface="Courier New"/>
              <a:cs typeface="Courier New"/>
            </a:endParaRPr>
          </a:p>
          <a:p>
            <a:pPr marL="12700" marR="4942205">
              <a:lnSpc>
                <a:spcPts val="1610"/>
              </a:lnSpc>
              <a:spcBef>
                <a:spcPts val="135"/>
              </a:spcBef>
            </a:pPr>
            <a:r>
              <a:rPr dirty="0" smtClean="0" sz="140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dd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yy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onth,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(-),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fi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onth,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 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dd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dirty="0" smtClean="0" sz="1400">
                <a:latin typeface="Times New Roman"/>
                <a:cs typeface="Times New Roman"/>
              </a:rPr>
              <a:t>mm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yy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80</a:t>
            </a:r>
            <a:r>
              <a:rPr dirty="0" smtClean="0" sz="1400" spc="-1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h</a:t>
            </a:r>
            <a:r>
              <a:rPr dirty="0" smtClean="0" sz="1400" spc="0">
                <a:latin typeface="Calibri"/>
                <a:cs typeface="Calibri"/>
              </a:rPr>
              <a:t>ro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0">
                <a:latin typeface="Calibri"/>
                <a:cs typeface="Calibri"/>
              </a:rPr>
              <a:t>gh</a:t>
            </a:r>
            <a:r>
              <a:rPr dirty="0" smtClean="0" sz="1400" spc="-1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99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or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5">
                <a:latin typeface="Calibri"/>
                <a:cs typeface="Calibri"/>
              </a:rPr>
              <a:t>1</a:t>
            </a:r>
            <a:r>
              <a:rPr dirty="0" smtClean="0" sz="1400" spc="0">
                <a:latin typeface="Calibri"/>
                <a:cs typeface="Calibri"/>
              </a:rPr>
              <a:t>9</a:t>
            </a:r>
            <a:r>
              <a:rPr dirty="0" smtClean="0" sz="1400" spc="-10">
                <a:latin typeface="Calibri"/>
                <a:cs typeface="Calibri"/>
              </a:rPr>
              <a:t>8</a:t>
            </a:r>
            <a:r>
              <a:rPr dirty="0" smtClean="0" sz="1400" spc="0">
                <a:latin typeface="Calibri"/>
                <a:cs typeface="Calibri"/>
              </a:rPr>
              <a:t>0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h</a:t>
            </a:r>
            <a:r>
              <a:rPr dirty="0" smtClean="0" sz="1400" spc="0">
                <a:latin typeface="Calibri"/>
                <a:cs typeface="Calibri"/>
              </a:rPr>
              <a:t>ro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0">
                <a:latin typeface="Calibri"/>
                <a:cs typeface="Calibri"/>
              </a:rPr>
              <a:t>gh</a:t>
            </a:r>
            <a:r>
              <a:rPr dirty="0" smtClean="0" sz="1400" spc="-15">
                <a:latin typeface="Calibri"/>
                <a:cs typeface="Calibri"/>
              </a:rPr>
              <a:t> </a:t>
            </a:r>
            <a:r>
              <a:rPr dirty="0" smtClean="0" sz="1400" spc="5">
                <a:latin typeface="Calibri"/>
                <a:cs typeface="Calibri"/>
              </a:rPr>
              <a:t>2</a:t>
            </a:r>
            <a:r>
              <a:rPr dirty="0" smtClean="0" sz="1400" spc="0">
                <a:latin typeface="Calibri"/>
                <a:cs typeface="Calibri"/>
              </a:rPr>
              <a:t>0</a:t>
            </a:r>
            <a:r>
              <a:rPr dirty="0" smtClean="0" sz="1400" spc="-10">
                <a:latin typeface="Calibri"/>
                <a:cs typeface="Calibri"/>
              </a:rPr>
              <a:t>9</a:t>
            </a:r>
            <a:r>
              <a:rPr dirty="0" smtClean="0" sz="1400" spc="0">
                <a:latin typeface="Calibri"/>
                <a:cs typeface="Calibri"/>
              </a:rPr>
              <a:t>9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&gt;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9605" y="3717543"/>
            <a:ext cx="4833112" cy="104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4728" y="10160203"/>
            <a:ext cx="58216" cy="129235"/>
          </a:xfrm>
          <a:custGeom>
            <a:avLst/>
            <a:gdLst/>
            <a:ahLst/>
            <a:cxnLst/>
            <a:rect l="l" t="t" r="r" b="b"/>
            <a:pathLst>
              <a:path w="58216" h="129235">
                <a:moveTo>
                  <a:pt x="0" y="129235"/>
                </a:moveTo>
                <a:lnTo>
                  <a:pt x="58216" y="129235"/>
                </a:lnTo>
                <a:lnTo>
                  <a:pt x="58216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" y="10289437"/>
            <a:ext cx="187451" cy="58521"/>
          </a:xfrm>
          <a:custGeom>
            <a:avLst/>
            <a:gdLst/>
            <a:ahLst/>
            <a:cxnLst/>
            <a:rect l="l" t="t" r="r" b="b"/>
            <a:pathLst>
              <a:path w="187451" h="58521">
                <a:moveTo>
                  <a:pt x="0" y="58521"/>
                </a:moveTo>
                <a:lnTo>
                  <a:pt x="187451" y="58521"/>
                </a:lnTo>
                <a:lnTo>
                  <a:pt x="187451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194035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8360" y="10190073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3316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906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243718"/>
            <a:ext cx="187756" cy="0"/>
          </a:xfrm>
          <a:custGeom>
            <a:avLst/>
            <a:gdLst/>
            <a:ahLst/>
            <a:cxnLst/>
            <a:rect l="l" t="t" r="r" b="b"/>
            <a:pathLst>
              <a:path w="187756" h="0">
                <a:moveTo>
                  <a:pt x="0" y="0"/>
                </a:moveTo>
                <a:lnTo>
                  <a:pt x="187756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88137" y="10239755"/>
            <a:ext cx="0" cy="147828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10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3717" y="10383316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02945" y="344753"/>
            <a:ext cx="129235" cy="58216"/>
          </a:xfrm>
          <a:custGeom>
            <a:avLst/>
            <a:gdLst/>
            <a:ahLst/>
            <a:cxnLst/>
            <a:rect l="l" t="t" r="r" b="b"/>
            <a:pathLst>
              <a:path w="129235" h="58216">
                <a:moveTo>
                  <a:pt x="0" y="58216"/>
                </a:moveTo>
                <a:lnTo>
                  <a:pt x="129235" y="58216"/>
                </a:lnTo>
                <a:lnTo>
                  <a:pt x="129235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4728" y="344677"/>
            <a:ext cx="58216" cy="187451"/>
          </a:xfrm>
          <a:custGeom>
            <a:avLst/>
            <a:gdLst/>
            <a:ahLst/>
            <a:cxnLst/>
            <a:rect l="l" t="t" r="r" b="b"/>
            <a:pathLst>
              <a:path w="58216" h="187451">
                <a:moveTo>
                  <a:pt x="0" y="187451"/>
                </a:moveTo>
                <a:lnTo>
                  <a:pt x="58216" y="187451"/>
                </a:lnTo>
                <a:lnTo>
                  <a:pt x="5821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93776" y="309041"/>
            <a:ext cx="6583121" cy="0"/>
          </a:xfrm>
          <a:custGeom>
            <a:avLst/>
            <a:gdLst/>
            <a:ahLst/>
            <a:cxnLst/>
            <a:rect l="l" t="t" r="r" b="b"/>
            <a:pathLst>
              <a:path w="6583121" h="0">
                <a:moveTo>
                  <a:pt x="0" y="0"/>
                </a:moveTo>
                <a:lnTo>
                  <a:pt x="658312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8043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448360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9067" y="304825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309041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48360" y="304799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487984"/>
            <a:ext cx="147828" cy="0"/>
          </a:xfrm>
          <a:custGeom>
            <a:avLst/>
            <a:gdLst/>
            <a:ahLst/>
            <a:cxnLst/>
            <a:rect l="l" t="t" r="r" b="b"/>
            <a:pathLst>
              <a:path w="147828" h="0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340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650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97000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28648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46024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69189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923542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15518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38683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1886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85051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08216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313810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545459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777107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008754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240657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472304" y="10289437"/>
            <a:ext cx="230124" cy="58521"/>
          </a:xfrm>
          <a:custGeom>
            <a:avLst/>
            <a:gdLst/>
            <a:ahLst/>
            <a:cxnLst/>
            <a:rect l="l" t="t" r="r" b="b"/>
            <a:pathLst>
              <a:path w="230124" h="58521">
                <a:moveTo>
                  <a:pt x="0" y="58521"/>
                </a:moveTo>
                <a:lnTo>
                  <a:pt x="230124" y="58521"/>
                </a:lnTo>
                <a:lnTo>
                  <a:pt x="230124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703953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935601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167248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398896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30545" y="10289437"/>
            <a:ext cx="230428" cy="58521"/>
          </a:xfrm>
          <a:custGeom>
            <a:avLst/>
            <a:gdLst/>
            <a:ahLst/>
            <a:cxnLst/>
            <a:rect l="l" t="t" r="r" b="b"/>
            <a:pathLst>
              <a:path w="230428" h="58521">
                <a:moveTo>
                  <a:pt x="0" y="58521"/>
                </a:moveTo>
                <a:lnTo>
                  <a:pt x="230428" y="58521"/>
                </a:lnTo>
                <a:lnTo>
                  <a:pt x="23042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862573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095746" y="10289437"/>
            <a:ext cx="231648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8" y="58521"/>
                </a:lnTo>
                <a:lnTo>
                  <a:pt x="231648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328917" y="10289437"/>
            <a:ext cx="231647" cy="58521"/>
          </a:xfrm>
          <a:custGeom>
            <a:avLst/>
            <a:gdLst/>
            <a:ahLst/>
            <a:cxnLst/>
            <a:rect l="l" t="t" r="r" b="b"/>
            <a:pathLst>
              <a:path w="231648" h="58521">
                <a:moveTo>
                  <a:pt x="0" y="58521"/>
                </a:moveTo>
                <a:lnTo>
                  <a:pt x="231647" y="58521"/>
                </a:lnTo>
                <a:lnTo>
                  <a:pt x="231647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562090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795261" y="10289437"/>
            <a:ext cx="231952" cy="58521"/>
          </a:xfrm>
          <a:custGeom>
            <a:avLst/>
            <a:gdLst/>
            <a:ahLst/>
            <a:cxnLst/>
            <a:rect l="l" t="t" r="r" b="b"/>
            <a:pathLst>
              <a:path w="231952" h="58521">
                <a:moveTo>
                  <a:pt x="0" y="58521"/>
                </a:moveTo>
                <a:lnTo>
                  <a:pt x="231952" y="58521"/>
                </a:lnTo>
                <a:lnTo>
                  <a:pt x="231952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3340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650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97000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228648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46024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69189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923542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5518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38683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61886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5051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08216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313810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545459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777107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008754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240657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472304" y="344753"/>
            <a:ext cx="230124" cy="58216"/>
          </a:xfrm>
          <a:custGeom>
            <a:avLst/>
            <a:gdLst/>
            <a:ahLst/>
            <a:cxnLst/>
            <a:rect l="l" t="t" r="r" b="b"/>
            <a:pathLst>
              <a:path w="230124" h="58216">
                <a:moveTo>
                  <a:pt x="0" y="58216"/>
                </a:moveTo>
                <a:lnTo>
                  <a:pt x="230124" y="58216"/>
                </a:lnTo>
                <a:lnTo>
                  <a:pt x="230124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703953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935601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167248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398896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630545" y="344753"/>
            <a:ext cx="230428" cy="58216"/>
          </a:xfrm>
          <a:custGeom>
            <a:avLst/>
            <a:gdLst/>
            <a:ahLst/>
            <a:cxnLst/>
            <a:rect l="l" t="t" r="r" b="b"/>
            <a:pathLst>
              <a:path w="230428" h="58216">
                <a:moveTo>
                  <a:pt x="0" y="58216"/>
                </a:moveTo>
                <a:lnTo>
                  <a:pt x="230428" y="58216"/>
                </a:lnTo>
                <a:lnTo>
                  <a:pt x="23042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862573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095746" y="344753"/>
            <a:ext cx="231648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8" y="58216"/>
                </a:lnTo>
                <a:lnTo>
                  <a:pt x="231648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328917" y="344753"/>
            <a:ext cx="231647" cy="58216"/>
          </a:xfrm>
          <a:custGeom>
            <a:avLst/>
            <a:gdLst/>
            <a:ahLst/>
            <a:cxnLst/>
            <a:rect l="l" t="t" r="r" b="b"/>
            <a:pathLst>
              <a:path w="231648" h="58216">
                <a:moveTo>
                  <a:pt x="0" y="58216"/>
                </a:moveTo>
                <a:lnTo>
                  <a:pt x="231647" y="58216"/>
                </a:lnTo>
                <a:lnTo>
                  <a:pt x="231647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562090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795261" y="344753"/>
            <a:ext cx="231952" cy="58216"/>
          </a:xfrm>
          <a:custGeom>
            <a:avLst/>
            <a:gdLst/>
            <a:ahLst/>
            <a:cxnLst/>
            <a:rect l="l" t="t" r="r" b="b"/>
            <a:pathLst>
              <a:path w="231952" h="58216">
                <a:moveTo>
                  <a:pt x="0" y="58216"/>
                </a:moveTo>
                <a:lnTo>
                  <a:pt x="231952" y="58216"/>
                </a:lnTo>
                <a:lnTo>
                  <a:pt x="231952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028433" y="10289437"/>
            <a:ext cx="129159" cy="58521"/>
          </a:xfrm>
          <a:custGeom>
            <a:avLst/>
            <a:gdLst/>
            <a:ahLst/>
            <a:cxnLst/>
            <a:rect l="l" t="t" r="r" b="b"/>
            <a:pathLst>
              <a:path w="129159" h="58521">
                <a:moveTo>
                  <a:pt x="0" y="58521"/>
                </a:moveTo>
                <a:lnTo>
                  <a:pt x="129159" y="58521"/>
                </a:lnTo>
                <a:lnTo>
                  <a:pt x="129159" y="0"/>
                </a:lnTo>
                <a:lnTo>
                  <a:pt x="0" y="0"/>
                </a:lnTo>
                <a:lnTo>
                  <a:pt x="0" y="58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157593" y="10160203"/>
            <a:ext cx="58521" cy="187756"/>
          </a:xfrm>
          <a:custGeom>
            <a:avLst/>
            <a:gdLst/>
            <a:ahLst/>
            <a:cxnLst/>
            <a:rect l="l" t="t" r="r" b="b"/>
            <a:pathLst>
              <a:path w="58521" h="187756">
                <a:moveTo>
                  <a:pt x="0" y="187756"/>
                </a:moveTo>
                <a:lnTo>
                  <a:pt x="58521" y="187756"/>
                </a:lnTo>
                <a:lnTo>
                  <a:pt x="58521" y="0"/>
                </a:lnTo>
                <a:lnTo>
                  <a:pt x="0" y="0"/>
                </a:lnTo>
                <a:lnTo>
                  <a:pt x="0" y="18775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62546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58279" y="10243718"/>
            <a:ext cx="197510" cy="0"/>
          </a:xfrm>
          <a:custGeom>
            <a:avLst/>
            <a:gdLst/>
            <a:ahLst/>
            <a:cxnLst/>
            <a:rect l="l" t="t" r="r" b="b"/>
            <a:pathLst>
              <a:path w="197510" h="0">
                <a:moveTo>
                  <a:pt x="0" y="0"/>
                </a:moveTo>
                <a:lnTo>
                  <a:pt x="197510" y="0"/>
                </a:lnTo>
              </a:path>
            </a:pathLst>
          </a:custGeom>
          <a:ln w="91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251522" y="10249813"/>
            <a:ext cx="0" cy="137769"/>
          </a:xfrm>
          <a:custGeom>
            <a:avLst/>
            <a:gdLst/>
            <a:ahLst/>
            <a:cxnLst/>
            <a:rect l="l" t="t" r="r" b="b"/>
            <a:pathLst>
              <a:path w="0" h="137769">
                <a:moveTo>
                  <a:pt x="0" y="0"/>
                </a:moveTo>
                <a:lnTo>
                  <a:pt x="0" y="137769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107935" y="10383316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112203" y="10200131"/>
            <a:ext cx="0" cy="187451"/>
          </a:xfrm>
          <a:custGeom>
            <a:avLst/>
            <a:gdLst/>
            <a:ahLst/>
            <a:cxnLst/>
            <a:rect l="l" t="t" r="r" b="b"/>
            <a:pathLst>
              <a:path w="0" h="187451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107935" y="10204398"/>
            <a:ext cx="147827" cy="0"/>
          </a:xfrm>
          <a:custGeom>
            <a:avLst/>
            <a:gdLst/>
            <a:ahLst/>
            <a:cxnLst/>
            <a:rect l="l" t="t" r="r" b="b"/>
            <a:pathLst>
              <a:path w="147827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157593" y="402970"/>
            <a:ext cx="58521" cy="129159"/>
          </a:xfrm>
          <a:custGeom>
            <a:avLst/>
            <a:gdLst/>
            <a:ahLst/>
            <a:cxnLst/>
            <a:rect l="l" t="t" r="r" b="b"/>
            <a:pathLst>
              <a:path w="58521" h="129159">
                <a:moveTo>
                  <a:pt x="0" y="129159"/>
                </a:moveTo>
                <a:lnTo>
                  <a:pt x="58521" y="129159"/>
                </a:lnTo>
                <a:lnTo>
                  <a:pt x="58521" y="0"/>
                </a:lnTo>
                <a:lnTo>
                  <a:pt x="0" y="0"/>
                </a:lnTo>
                <a:lnTo>
                  <a:pt x="0" y="1291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028433" y="344753"/>
            <a:ext cx="187756" cy="58216"/>
          </a:xfrm>
          <a:custGeom>
            <a:avLst/>
            <a:gdLst/>
            <a:ahLst/>
            <a:cxnLst/>
            <a:rect l="l" t="t" r="r" b="b"/>
            <a:pathLst>
              <a:path w="187756" h="58216">
                <a:moveTo>
                  <a:pt x="0" y="58216"/>
                </a:moveTo>
                <a:lnTo>
                  <a:pt x="187756" y="58216"/>
                </a:lnTo>
                <a:lnTo>
                  <a:pt x="187756" y="0"/>
                </a:lnTo>
                <a:lnTo>
                  <a:pt x="0" y="0"/>
                </a:lnTo>
                <a:lnTo>
                  <a:pt x="0" y="582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117968" y="498017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12203" y="304774"/>
            <a:ext cx="0" cy="197510"/>
          </a:xfrm>
          <a:custGeom>
            <a:avLst/>
            <a:gdLst/>
            <a:ahLst/>
            <a:cxnLst/>
            <a:rect l="l" t="t" r="r" b="b"/>
            <a:pathLst>
              <a:path w="0" h="197510">
                <a:moveTo>
                  <a:pt x="0" y="0"/>
                </a:moveTo>
                <a:lnTo>
                  <a:pt x="0" y="19751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17968" y="309041"/>
            <a:ext cx="137769" cy="0"/>
          </a:xfrm>
          <a:custGeom>
            <a:avLst/>
            <a:gdLst/>
            <a:ahLst/>
            <a:cxnLst/>
            <a:rect l="l" t="t" r="r" b="b"/>
            <a:pathLst>
              <a:path w="137769" h="0">
                <a:moveTo>
                  <a:pt x="0" y="0"/>
                </a:moveTo>
                <a:lnTo>
                  <a:pt x="137769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251522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068311" y="448360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072579" y="304799"/>
            <a:ext cx="0" cy="147827"/>
          </a:xfrm>
          <a:custGeom>
            <a:avLst/>
            <a:gdLst/>
            <a:ahLst/>
            <a:cxnLst/>
            <a:rect l="l" t="t" r="r" b="b"/>
            <a:pathLst>
              <a:path w="0" h="147827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216114" y="533348"/>
            <a:ext cx="39700" cy="233476"/>
          </a:xfrm>
          <a:custGeom>
            <a:avLst/>
            <a:gdLst/>
            <a:ahLst/>
            <a:cxnLst/>
            <a:rect l="l" t="t" r="r" b="b"/>
            <a:pathLst>
              <a:path w="39700" h="233476">
                <a:moveTo>
                  <a:pt x="0" y="233476"/>
                </a:moveTo>
                <a:lnTo>
                  <a:pt x="39700" y="233476"/>
                </a:lnTo>
                <a:lnTo>
                  <a:pt x="39700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28433" y="533348"/>
            <a:ext cx="129159" cy="233476"/>
          </a:xfrm>
          <a:custGeom>
            <a:avLst/>
            <a:gdLst/>
            <a:ahLst/>
            <a:cxnLst/>
            <a:rect l="l" t="t" r="r" b="b"/>
            <a:pathLst>
              <a:path w="129159" h="233476">
                <a:moveTo>
                  <a:pt x="0" y="233476"/>
                </a:moveTo>
                <a:lnTo>
                  <a:pt x="129159" y="233476"/>
                </a:lnTo>
                <a:lnTo>
                  <a:pt x="129159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157593" y="5333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51522" y="489457"/>
            <a:ext cx="0" cy="9723475"/>
          </a:xfrm>
          <a:custGeom>
            <a:avLst/>
            <a:gdLst/>
            <a:ahLst/>
            <a:cxnLst/>
            <a:rect l="l" t="t" r="r" b="b"/>
            <a:pathLst>
              <a:path w="0" h="9723475">
                <a:moveTo>
                  <a:pt x="0" y="0"/>
                </a:moveTo>
                <a:lnTo>
                  <a:pt x="0" y="9723475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57593" y="76804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157593" y="10027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7593" y="1237741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157593" y="1472437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57593" y="17071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7593" y="1941829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157593" y="217660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57593" y="241129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57593" y="264599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57593" y="288069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7593" y="311538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57593" y="335008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57593" y="358508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157593" y="381977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57593" y="4054474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1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7593" y="4289170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157593" y="452381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57593" y="475851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57593" y="499320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57593" y="5227904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57593" y="5462599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57593" y="569729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57593" y="593229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157593" y="6166992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57593" y="6401688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7593" y="6636384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157593" y="687115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57593" y="7105853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57593" y="7340548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157593" y="7575245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157593" y="7809941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57593" y="8044636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57593" y="8279332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57593" y="8514333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2"/>
                </a:moveTo>
                <a:lnTo>
                  <a:pt x="58521" y="233172"/>
                </a:lnTo>
                <a:lnTo>
                  <a:pt x="5852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157593" y="8749029"/>
            <a:ext cx="58521" cy="233171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57593" y="8983726"/>
            <a:ext cx="58521" cy="233172"/>
          </a:xfrm>
          <a:custGeom>
            <a:avLst/>
            <a:gdLst/>
            <a:ahLst/>
            <a:cxnLst/>
            <a:rect l="l" t="t" r="r" b="b"/>
            <a:pathLst>
              <a:path w="58521" h="233172">
                <a:moveTo>
                  <a:pt x="0" y="233171"/>
                </a:moveTo>
                <a:lnTo>
                  <a:pt x="58521" y="233171"/>
                </a:lnTo>
                <a:lnTo>
                  <a:pt x="5852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57593" y="9218370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57593" y="9453067"/>
            <a:ext cx="58521" cy="233476"/>
          </a:xfrm>
          <a:custGeom>
            <a:avLst/>
            <a:gdLst/>
            <a:ahLst/>
            <a:cxnLst/>
            <a:rect l="l" t="t" r="r" b="b"/>
            <a:pathLst>
              <a:path w="58521" h="233476">
                <a:moveTo>
                  <a:pt x="0" y="233476"/>
                </a:moveTo>
                <a:lnTo>
                  <a:pt x="58521" y="233476"/>
                </a:lnTo>
                <a:lnTo>
                  <a:pt x="58521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57593" y="968776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7216114" y="9923982"/>
            <a:ext cx="39700" cy="235000"/>
          </a:xfrm>
          <a:custGeom>
            <a:avLst/>
            <a:gdLst/>
            <a:ahLst/>
            <a:cxnLst/>
            <a:rect l="l" t="t" r="r" b="b"/>
            <a:pathLst>
              <a:path w="39700" h="235000">
                <a:moveTo>
                  <a:pt x="0" y="235000"/>
                </a:moveTo>
                <a:lnTo>
                  <a:pt x="39700" y="235000"/>
                </a:lnTo>
                <a:lnTo>
                  <a:pt x="39700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028433" y="9923982"/>
            <a:ext cx="129159" cy="235000"/>
          </a:xfrm>
          <a:custGeom>
            <a:avLst/>
            <a:gdLst/>
            <a:ahLst/>
            <a:cxnLst/>
            <a:rect l="l" t="t" r="r" b="b"/>
            <a:pathLst>
              <a:path w="129159" h="235000">
                <a:moveTo>
                  <a:pt x="0" y="235000"/>
                </a:moveTo>
                <a:lnTo>
                  <a:pt x="129159" y="235000"/>
                </a:lnTo>
                <a:lnTo>
                  <a:pt x="129159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157593" y="9923982"/>
            <a:ext cx="58521" cy="235000"/>
          </a:xfrm>
          <a:custGeom>
            <a:avLst/>
            <a:gdLst/>
            <a:ahLst/>
            <a:cxnLst/>
            <a:rect l="l" t="t" r="r" b="b"/>
            <a:pathLst>
              <a:path w="58521" h="235000">
                <a:moveTo>
                  <a:pt x="0" y="235000"/>
                </a:moveTo>
                <a:lnTo>
                  <a:pt x="58521" y="235000"/>
                </a:lnTo>
                <a:lnTo>
                  <a:pt x="58521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402945" y="533348"/>
            <a:ext cx="129235" cy="233476"/>
          </a:xfrm>
          <a:custGeom>
            <a:avLst/>
            <a:gdLst/>
            <a:ahLst/>
            <a:cxnLst/>
            <a:rect l="l" t="t" r="r" b="b"/>
            <a:pathLst>
              <a:path w="129235" h="233476">
                <a:moveTo>
                  <a:pt x="0" y="233476"/>
                </a:moveTo>
                <a:lnTo>
                  <a:pt x="129235" y="233476"/>
                </a:lnTo>
                <a:lnTo>
                  <a:pt x="129235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04800" y="533348"/>
            <a:ext cx="39928" cy="233476"/>
          </a:xfrm>
          <a:custGeom>
            <a:avLst/>
            <a:gdLst/>
            <a:ahLst/>
            <a:cxnLst/>
            <a:rect l="l" t="t" r="r" b="b"/>
            <a:pathLst>
              <a:path w="39928" h="233476">
                <a:moveTo>
                  <a:pt x="0" y="233476"/>
                </a:moveTo>
                <a:lnTo>
                  <a:pt x="39928" y="233476"/>
                </a:lnTo>
                <a:lnTo>
                  <a:pt x="39928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44728" y="5333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09067" y="479399"/>
            <a:ext cx="0" cy="9722866"/>
          </a:xfrm>
          <a:custGeom>
            <a:avLst/>
            <a:gdLst/>
            <a:ahLst/>
            <a:cxnLst/>
            <a:rect l="l" t="t" r="r" b="b"/>
            <a:pathLst>
              <a:path w="0" h="9722866">
                <a:moveTo>
                  <a:pt x="0" y="0"/>
                </a:moveTo>
                <a:lnTo>
                  <a:pt x="0" y="9722866"/>
                </a:lnTo>
              </a:path>
            </a:pathLst>
          </a:custGeom>
          <a:ln w="9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4728" y="76804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4728" y="10027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4728" y="1237741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4728" y="1472437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728" y="17071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4728" y="1941829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44728" y="217660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4728" y="241129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4728" y="264599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728" y="288069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728" y="311538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44728" y="335008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44728" y="358508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44728" y="381977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44728" y="4054474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1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44728" y="4289170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44728" y="452381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44728" y="475851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4728" y="499320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728" y="5227904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4728" y="5462599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44728" y="569729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728" y="593229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4728" y="6166992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4728" y="6401688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728" y="6636384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728" y="687115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728" y="7105853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44728" y="7340548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728" y="7575245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4728" y="7809941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4728" y="8044636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4728" y="8279332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4728" y="8514333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2"/>
                </a:moveTo>
                <a:lnTo>
                  <a:pt x="58216" y="233172"/>
                </a:lnTo>
                <a:lnTo>
                  <a:pt x="5821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4728" y="8749029"/>
            <a:ext cx="58216" cy="233171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4728" y="8983726"/>
            <a:ext cx="58216" cy="233172"/>
          </a:xfrm>
          <a:custGeom>
            <a:avLst/>
            <a:gdLst/>
            <a:ahLst/>
            <a:cxnLst/>
            <a:rect l="l" t="t" r="r" b="b"/>
            <a:pathLst>
              <a:path w="58216" h="233172">
                <a:moveTo>
                  <a:pt x="0" y="233171"/>
                </a:moveTo>
                <a:lnTo>
                  <a:pt x="58216" y="233171"/>
                </a:lnTo>
                <a:lnTo>
                  <a:pt x="58216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4728" y="9218370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44728" y="9453067"/>
            <a:ext cx="58216" cy="233476"/>
          </a:xfrm>
          <a:custGeom>
            <a:avLst/>
            <a:gdLst/>
            <a:ahLst/>
            <a:cxnLst/>
            <a:rect l="l" t="t" r="r" b="b"/>
            <a:pathLst>
              <a:path w="58216" h="233476">
                <a:moveTo>
                  <a:pt x="0" y="233476"/>
                </a:moveTo>
                <a:lnTo>
                  <a:pt x="58216" y="233476"/>
                </a:lnTo>
                <a:lnTo>
                  <a:pt x="58216" y="0"/>
                </a:lnTo>
                <a:lnTo>
                  <a:pt x="0" y="0"/>
                </a:lnTo>
                <a:lnTo>
                  <a:pt x="0" y="2334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44728" y="968776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02945" y="9923982"/>
            <a:ext cx="129235" cy="235000"/>
          </a:xfrm>
          <a:custGeom>
            <a:avLst/>
            <a:gdLst/>
            <a:ahLst/>
            <a:cxnLst/>
            <a:rect l="l" t="t" r="r" b="b"/>
            <a:pathLst>
              <a:path w="129235" h="235000">
                <a:moveTo>
                  <a:pt x="0" y="235000"/>
                </a:moveTo>
                <a:lnTo>
                  <a:pt x="129235" y="235000"/>
                </a:lnTo>
                <a:lnTo>
                  <a:pt x="129235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04800" y="9923982"/>
            <a:ext cx="39928" cy="235000"/>
          </a:xfrm>
          <a:custGeom>
            <a:avLst/>
            <a:gdLst/>
            <a:ahLst/>
            <a:cxnLst/>
            <a:rect l="l" t="t" r="r" b="b"/>
            <a:pathLst>
              <a:path w="39928" h="235000">
                <a:moveTo>
                  <a:pt x="0" y="235000"/>
                </a:moveTo>
                <a:lnTo>
                  <a:pt x="39928" y="235000"/>
                </a:lnTo>
                <a:lnTo>
                  <a:pt x="39928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4728" y="9923982"/>
            <a:ext cx="58216" cy="235000"/>
          </a:xfrm>
          <a:custGeom>
            <a:avLst/>
            <a:gdLst/>
            <a:ahLst/>
            <a:cxnLst/>
            <a:rect l="l" t="t" r="r" b="b"/>
            <a:pathLst>
              <a:path w="58216" h="235000">
                <a:moveTo>
                  <a:pt x="0" y="235000"/>
                </a:moveTo>
                <a:lnTo>
                  <a:pt x="58216" y="235000"/>
                </a:lnTo>
                <a:lnTo>
                  <a:pt x="58216" y="0"/>
                </a:lnTo>
                <a:lnTo>
                  <a:pt x="0" y="0"/>
                </a:lnTo>
                <a:lnTo>
                  <a:pt x="0" y="2350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2018-11-13T09:37:21Z</dcterms:created>
  <dcterms:modified xsi:type="dcterms:W3CDTF">2018-11-13T09:37:21Z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